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70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664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Proyecto de Seguridad AWS Bot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Presentamos una solución innovadora para la seguridad en AWS: un bot de Telegram que verifica la seguridad de las cuentas de manera simple y efectiva.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43842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412349"/>
            <a:ext cx="209764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Ariel Bravo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69189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Conclusión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de seguridad para AWS es una solución innovadora y accesible que complementa los servicios nativos de AWS, proporcionando una manera simple y asequible de mejorar la seguridad en la </a:t>
            </a:r>
            <a:r>
              <a:rPr lang="en-US" sz="19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nube</a:t>
            </a: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s-E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enfoque del proyecto ha sido validar la lógica y usabilidad del </a:t>
            </a:r>
            <a:r>
              <a:rPr lang="es-ES" sz="19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bot</a:t>
            </a:r>
            <a:r>
              <a:rPr lang="es-E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optimizando el desarrollo y manteniendo los costos bajos, montando el sistema en un entorno local para probar y demostrar </a:t>
            </a:r>
            <a:r>
              <a:rPr lang="es-ES" sz="190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las funcionalidades.</a:t>
            </a:r>
            <a:endParaRPr lang="en-US" sz="19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248" y="661749"/>
            <a:ext cx="60161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AWS-SecurityBot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8422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82873" y="2015252"/>
            <a:ext cx="3514963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Monitoreo Automático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0828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monitoriza las claves de acceso y configuraciones de seguridad de AWS.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422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1082873" y="4027170"/>
            <a:ext cx="4720709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Detección de Vulnerabilidades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828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te avisa de cualquier vulnerabilidad sin necesidad de conocimientos técnicos.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422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1082873" y="6039088"/>
            <a:ext cx="3108603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Seguridad Escalable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0828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actúa como un guardián de tu infraestructura en la nube.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908" y="1023580"/>
            <a:ext cx="7455456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Introducción al Proyecto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315908" y="2386251"/>
            <a:ext cx="533162" cy="53316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6507242" y="2475071"/>
            <a:ext cx="15037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086005" y="238625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Bot de Telegram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86005" y="289869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Verifica la seguridad de las cuentas de AWS de manera simple y efectiva.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15908" y="4160639"/>
            <a:ext cx="533162" cy="53316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6471761" y="4249460"/>
            <a:ext cx="221456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7086005" y="4160639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Accesibilidad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7086005" y="4673084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es accesible para cualquier usuario, sin importar su nivel técnico.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15908" y="5935028"/>
            <a:ext cx="533162" cy="533162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10"/>
          <p:cNvSpPr/>
          <p:nvPr/>
        </p:nvSpPr>
        <p:spPr>
          <a:xfrm>
            <a:off x="6472238" y="6023848"/>
            <a:ext cx="220385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7086005" y="5935028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86005" y="6447473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está diseñado para crecer y convertirse en una herramienta comercializable.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807696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Funcionalidades Actuales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Verificación de Buckets S3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Analiza los permisos de los buckets S3 para detectar configuraciones públicas inseguras.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Escaneo de Grupos de Seguridad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1710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Detecta configuraciones inseguras como puertos abiertos al mundo.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Búsqueda de mis Claves de AWS en internet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7100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Busca posibles claves de acceso de AWS en repositorios públicos de GitHub.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7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716" y="3389471"/>
            <a:ext cx="6267450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Tecnologías utilizadas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716" y="4417100"/>
            <a:ext cx="13074968" cy="3200757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785336" y="4424720"/>
            <a:ext cx="13059728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3"/>
          <p:cNvSpPr/>
          <p:nvPr/>
        </p:nvSpPr>
        <p:spPr>
          <a:xfrm>
            <a:off x="1007507" y="4565571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AWS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41181" y="4565571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Interacción con recursos en la nube.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85336" y="5061823"/>
            <a:ext cx="13059728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1007507" y="5202674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Telegram API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41181" y="5202674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Interacción con los usuarios.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85336" y="5698927"/>
            <a:ext cx="13059728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1007507" y="5839778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Boto3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41181" y="5839778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Gestión de interacciones con AWS.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85336" y="6336030"/>
            <a:ext cx="13059728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1007507" y="6476881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GitHub API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541181" y="6476881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Búsqueda de claves de AWS en repositorios públicos.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85336" y="6973133"/>
            <a:ext cx="13059728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1007507" y="7113984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Python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541181" y="7113984"/>
            <a:ext cx="608171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Lenguaje principal del bot.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5542" y="446484"/>
            <a:ext cx="4059317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DEMO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72095" y="1197292"/>
            <a:ext cx="13486209" cy="6593205"/>
          </a:xfrm>
          <a:prstGeom prst="roundRect">
            <a:avLst>
              <a:gd name="adj" fmla="val 3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579715" y="1204913"/>
            <a:ext cx="13470969" cy="61081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43" y="1280132"/>
            <a:ext cx="3788905" cy="59577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1998" y="6948130"/>
            <a:ext cx="640711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410" y="1335991"/>
            <a:ext cx="3327121" cy="60820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1292" y="6948249"/>
            <a:ext cx="640711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79715" y="7313057"/>
            <a:ext cx="13470969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6"/>
          <p:cNvSpPr/>
          <p:nvPr/>
        </p:nvSpPr>
        <p:spPr>
          <a:xfrm>
            <a:off x="741998" y="7418070"/>
            <a:ext cx="640711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81292" y="7418070"/>
            <a:ext cx="6407110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8AD198A-7912-E8A7-8DEA-1B425BE8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338" y="2294045"/>
            <a:ext cx="2959250" cy="3564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7804" y="446008"/>
            <a:ext cx="4054673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DEMO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72095" y="1196102"/>
            <a:ext cx="13486209" cy="6591657"/>
          </a:xfrm>
          <a:prstGeom prst="roundRect">
            <a:avLst>
              <a:gd name="adj" fmla="val 3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Shape 2"/>
          <p:cNvSpPr/>
          <p:nvPr/>
        </p:nvSpPr>
        <p:spPr>
          <a:xfrm>
            <a:off x="579715" y="1203722"/>
            <a:ext cx="13470969" cy="61071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055" y="1308616"/>
            <a:ext cx="3309819" cy="61415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1878" y="6940510"/>
            <a:ext cx="64073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0471" y="1308616"/>
            <a:ext cx="3471079" cy="61248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1173" y="6946583"/>
            <a:ext cx="64073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579715" y="7310914"/>
            <a:ext cx="13470969" cy="4692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6"/>
          <p:cNvSpPr/>
          <p:nvPr/>
        </p:nvSpPr>
        <p:spPr>
          <a:xfrm>
            <a:off x="741878" y="7415808"/>
            <a:ext cx="64073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81173" y="7415808"/>
            <a:ext cx="6407348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endParaRPr lang="en-US" sz="125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114942F-7455-7C9E-7193-73F10E1A2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3356" y="2336650"/>
            <a:ext cx="2952164" cy="35562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594" y="700921"/>
            <a:ext cx="7638812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Comparación con los Servicios Nativos de AWS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94" y="2367677"/>
            <a:ext cx="1075253" cy="1720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0388" y="2582704"/>
            <a:ext cx="334518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AWS Config y CloudTrail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0388" y="3047643"/>
            <a:ext cx="624101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Requieren configuración avanzada y conocimientos técnicos. El bot no requiere conocimientos técnicos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94" y="4088011"/>
            <a:ext cx="1075253" cy="17203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0388" y="4303038"/>
            <a:ext cx="26880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Bot de Telegram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0388" y="4767977"/>
            <a:ext cx="624101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Ofrece una experiencia más sencilla y directa. Cualquier persona puede interactuar.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594" y="5808345"/>
            <a:ext cx="1075253" cy="17203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0388" y="6023372"/>
            <a:ext cx="26880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0388" y="6488311"/>
            <a:ext cx="6241018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puede complementarse con los servicios de AWS.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798" y="867608"/>
            <a:ext cx="6634639" cy="458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 y Potencial Comercial</a:t>
            </a:r>
            <a:endParaRPr lang="en-US" sz="2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98" y="1546027"/>
            <a:ext cx="366712" cy="3667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99798" y="2059424"/>
            <a:ext cx="1833801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Escalabilidad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5999798" y="2376607"/>
            <a:ext cx="811720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Gestionar múltiples cuentas de AWS, agregar autenticación de usuarios y realizar análisis más complejos.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798" y="3051334"/>
            <a:ext cx="366712" cy="3667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99798" y="3564731"/>
            <a:ext cx="1833801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Modularidad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5999798" y="3881914"/>
            <a:ext cx="8117205" cy="469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Agregar nuevas verificaciones, como monitoreo de cambios en IAM, rotación de claves y escaneo de otros servicios de AWS.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798" y="4791313"/>
            <a:ext cx="366712" cy="3667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99798" y="5304711"/>
            <a:ext cx="1848326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Modelo de Negocio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5999798" y="5621893"/>
            <a:ext cx="811720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se </a:t>
            </a:r>
            <a:r>
              <a:rPr lang="en-US" sz="11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podría</a:t>
            </a: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1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ofrecer</a:t>
            </a: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como SaaS con planes de suscripción para empresas que busquen </a:t>
            </a:r>
            <a:r>
              <a:rPr lang="en-US" sz="11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monitorear</a:t>
            </a: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sus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11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infraestructuras</a:t>
            </a: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798" y="6296620"/>
            <a:ext cx="366712" cy="3667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99798" y="6810018"/>
            <a:ext cx="1833801" cy="229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Masificación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5999798" y="7127200"/>
            <a:ext cx="8117205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bot es ideal para pequeñas empresas que no tienen grandes equipos de ciberseguridad.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447</Words>
  <Application>Microsoft Office PowerPoint</Application>
  <PresentationFormat>Personalizado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Noto Sans TC</vt:lpstr>
      <vt:lpstr>Noto Sans TC Bold</vt:lpstr>
      <vt:lpstr>Arial</vt:lpstr>
      <vt:lpstr>Sora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Ariel Ignacio Bravo Hernandez</cp:lastModifiedBy>
  <cp:revision>6</cp:revision>
  <dcterms:created xsi:type="dcterms:W3CDTF">2024-10-07T14:13:35Z</dcterms:created>
  <dcterms:modified xsi:type="dcterms:W3CDTF">2024-10-09T14:52:22Z</dcterms:modified>
</cp:coreProperties>
</file>